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2259D9-0985-4F57-AACF-9C7F4CD4D9C4}" v="22" dt="2021-03-09T10:02:50.794"/>
    <p1510:client id="{6CAC515D-29EB-47BB-860F-DA59667B3609}" v="921" dt="2021-03-13T16:16:51.810"/>
    <p1510:client id="{967BD7DC-3A8A-4533-B1D8-475BDE1A8E09}" v="337" dt="2021-03-09T09:51:16.0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0" autoAdjust="0"/>
    <p:restoredTop sz="94660"/>
  </p:normalViewPr>
  <p:slideViewPr>
    <p:cSldViewPr snapToGrid="0">
      <p:cViewPr varScale="1">
        <p:scale>
          <a:sx n="61" d="100"/>
          <a:sy n="61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22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xmlns="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xmlns="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xmlns="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7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539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1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59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448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65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32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xmlns="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xmlns="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44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97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91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2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rialosconamor.blogspot.com/2011/10/bebes-expuestos-anestesia-general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sa/3.0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6B4480E-B7FF-4481-890E-043A69AE6F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4" descr="Diagrama&#10;&#10;Descripción generada automáticamente">
            <a:extLst>
              <a:ext uri="{FF2B5EF4-FFF2-40B4-BE49-F238E27FC236}">
                <a16:creationId xmlns:a16="http://schemas.microsoft.com/office/drawing/2014/main" xmlns="" id="{E54C483C-7B2E-49C2-AFDF-9ABA73CEAAA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64C13BAB-7C00-4D21-A857-E3D41C0A2A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661699"/>
            <a:ext cx="3703320" cy="949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F1FF39A-AC3C-4066-9D4C-519AA22812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817914"/>
            <a:ext cx="3702134" cy="3378388"/>
          </a:xfrm>
          <a:prstGeom prst="rect">
            <a:avLst/>
          </a:prstGeom>
          <a:solidFill>
            <a:schemeClr val="bg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9510" y="2324906"/>
            <a:ext cx="3412067" cy="15886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/>
            </a:r>
            <a:br>
              <a:rPr lang="en-US">
                <a:solidFill>
                  <a:schemeClr val="tx1"/>
                </a:solidFill>
              </a:rPr>
            </a:br>
            <a:r>
              <a:rPr lang="es-ES">
                <a:solidFill>
                  <a:schemeClr val="tx1"/>
                </a:solidFill>
                <a:ea typeface="+mj-lt"/>
                <a:cs typeface="+mj-lt"/>
              </a:rPr>
              <a:t>Anesthesia</a:t>
            </a:r>
            <a:endParaRPr lang="es-ES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10" y="3945249"/>
            <a:ext cx="3412067" cy="738820"/>
          </a:xfrm>
        </p:spPr>
        <p:txBody>
          <a:bodyPr>
            <a:normAutofit/>
          </a:bodyPr>
          <a:lstStyle/>
          <a:p>
            <a:r>
              <a:rPr lang="es-ES" dirty="0" err="1"/>
              <a:t>By</a:t>
            </a:r>
            <a:r>
              <a:rPr lang="es-ES" dirty="0"/>
              <a:t>: Marina, </a:t>
            </a:r>
            <a:r>
              <a:rPr lang="es-ES" dirty="0" err="1"/>
              <a:t>lara</a:t>
            </a:r>
            <a:r>
              <a:rPr lang="es-ES" dirty="0"/>
              <a:t>, </a:t>
            </a:r>
            <a:r>
              <a:rPr lang="es-ES" dirty="0" err="1"/>
              <a:t>pol</a:t>
            </a:r>
            <a:r>
              <a:rPr lang="es-ES" dirty="0"/>
              <a:t> and </a:t>
            </a:r>
            <a:r>
              <a:rPr lang="es-ES" dirty="0" err="1"/>
              <a:t>iker.s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2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Rectangle 24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6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Desk with stethoscope and computer keyboard">
            <a:extLst>
              <a:ext uri="{FF2B5EF4-FFF2-40B4-BE49-F238E27FC236}">
                <a16:creationId xmlns:a16="http://schemas.microsoft.com/office/drawing/2014/main" xmlns="" id="{8EBA61A8-0870-4F7C-B646-FFBF635F79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1" b="149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0" name="Rectangle 28">
            <a:extLst>
              <a:ext uri="{FF2B5EF4-FFF2-40B4-BE49-F238E27FC236}">
                <a16:creationId xmlns:a16="http://schemas.microsoft.com/office/drawing/2014/main" xmlns="" id="{36B822CC-7DA9-4417-AA94-64CEB676F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849057"/>
            <a:ext cx="3703320" cy="9499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30">
            <a:extLst>
              <a:ext uri="{FF2B5EF4-FFF2-40B4-BE49-F238E27FC236}">
                <a16:creationId xmlns:a16="http://schemas.microsoft.com/office/drawing/2014/main" xmlns="" id="{AFA01E88-71CC-4FF3-9E81-51E0C32B45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3883" y="1012371"/>
            <a:ext cx="3702134" cy="4202862"/>
          </a:xfrm>
          <a:prstGeom prst="rect">
            <a:avLst/>
          </a:prstGeom>
          <a:solidFill>
            <a:schemeClr val="bg1">
              <a:alpha val="95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111C7F5-183B-41D1-B062-91F2C3836F83}"/>
              </a:ext>
            </a:extLst>
          </p:cNvPr>
          <p:cNvSpPr txBox="1"/>
          <p:nvPr/>
        </p:nvSpPr>
        <p:spPr>
          <a:xfrm>
            <a:off x="897226" y="943967"/>
            <a:ext cx="3345511" cy="437233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</a:t>
            </a:r>
            <a:r>
              <a:rPr lang="en-US" sz="1600" cap="all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early WAY </a:t>
            </a:r>
            <a:r>
              <a:rPr lang="en-US" sz="1600" cap="al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 anesthesia was first used at Massachusetts General Hospital in Boston by dentist William t.g.morton and surgeon john warren on October 16 ,1846</a:t>
            </a:r>
          </a:p>
        </p:txBody>
      </p:sp>
    </p:spTree>
    <p:extLst>
      <p:ext uri="{BB962C8B-B14F-4D97-AF65-F5344CB8AC3E}">
        <p14:creationId xmlns:p14="http://schemas.microsoft.com/office/powerpoint/2010/main" val="34227451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42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Rectangle 44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6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8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50">
            <a:extLst>
              <a:ext uri="{FF2B5EF4-FFF2-40B4-BE49-F238E27FC236}">
                <a16:creationId xmlns:a16="http://schemas.microsoft.com/office/drawing/2014/main" xmlns="" id="{D3772EE4-ED5E-4D3A-A306-B22CF86678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88824F7-6FC0-47A3-B113-846F57C647B3}"/>
              </a:ext>
            </a:extLst>
          </p:cNvPr>
          <p:cNvSpPr txBox="1"/>
          <p:nvPr/>
        </p:nvSpPr>
        <p:spPr>
          <a:xfrm>
            <a:off x="671513" y="2536031"/>
            <a:ext cx="3123783" cy="3671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General anesthesia works by interrupting nerve signals in your brain and body. It </a:t>
            </a:r>
            <a:r>
              <a:rPr lang="en-US" dirty="0" smtClean="0">
                <a:solidFill>
                  <a:srgbClr val="FFFFFF"/>
                </a:solidFill>
              </a:rPr>
              <a:t>present </a:t>
            </a:r>
            <a:r>
              <a:rPr lang="en-US" dirty="0">
                <a:solidFill>
                  <a:srgbClr val="FFFFFF"/>
                </a:solidFill>
              </a:rPr>
              <a:t>your brain from processing pain and from remembering what happened during your </a:t>
            </a:r>
            <a:r>
              <a:rPr lang="en-US" dirty="0" smtClean="0">
                <a:solidFill>
                  <a:srgbClr val="FFFFFF"/>
                </a:solidFill>
              </a:rPr>
              <a:t>surgery</a:t>
            </a:r>
            <a:r>
              <a:rPr lang="en-US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Imagen 3">
            <a:extLst>
              <a:ext uri="{FF2B5EF4-FFF2-40B4-BE49-F238E27FC236}">
                <a16:creationId xmlns:a16="http://schemas.microsoft.com/office/drawing/2014/main" xmlns="" id="{0589AAFE-AEBD-43D0-B1A2-8FD3C7DC80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 t="31187" r="-1" b="-1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3830939B-6C30-4AC3-8B60-77886DE74EDC}"/>
              </a:ext>
            </a:extLst>
          </p:cNvPr>
          <p:cNvSpPr txBox="1"/>
          <p:nvPr/>
        </p:nvSpPr>
        <p:spPr>
          <a:xfrm>
            <a:off x="8643335" y="6190510"/>
            <a:ext cx="3102131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Esta foto</a:t>
            </a:r>
            <a:r>
              <a:rPr lang="en-US" sz="700">
                <a:solidFill>
                  <a:srgbClr val="FFFFFF"/>
                </a:solidFill>
              </a:rPr>
              <a:t> de Autor desconocido se concede bajo licencia de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414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xmlns="" id="{E6C8E6EB-4C59-429B-97E4-72A058CFC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xmlns="" id="{B5B90362-AFCC-46A9-B41C-A257A8C5B3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xmlns="" id="{F71EF7F1-38BA-471D-8CD4-2A9AE8E355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9">
            <a:extLst>
              <a:ext uri="{FF2B5EF4-FFF2-40B4-BE49-F238E27FC236}">
                <a16:creationId xmlns:a16="http://schemas.microsoft.com/office/drawing/2014/main" xmlns="" id="{1BB56EB9-078F-4952-AC1F-149C7A0AE4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1">
            <a:extLst>
              <a:ext uri="{FF2B5EF4-FFF2-40B4-BE49-F238E27FC236}">
                <a16:creationId xmlns:a16="http://schemas.microsoft.com/office/drawing/2014/main" xmlns="" id="{10058680-D07C-4893-B2B7-91543F18AB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33">
            <a:extLst>
              <a:ext uri="{FF2B5EF4-FFF2-40B4-BE49-F238E27FC236}">
                <a16:creationId xmlns:a16="http://schemas.microsoft.com/office/drawing/2014/main" xmlns="" id="{7B42427A-0A1F-4A55-8705-D9179F1E0C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EE54A6FE-D8CB-48A3-900B-053D4EBD3B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2EDD2F88-07B9-4895-A81A-C5C4045674DE}"/>
              </a:ext>
            </a:extLst>
          </p:cNvPr>
          <p:cNvSpPr txBox="1"/>
          <p:nvPr/>
        </p:nvSpPr>
        <p:spPr>
          <a:xfrm>
            <a:off x="671513" y="2536031"/>
            <a:ext cx="3123783" cy="367193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lot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of years ago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the first attempts at general anesthesia were probably herbal remedies are adminestred in prehistory. Alcohol is the oldest know sedative;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was 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use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it in Mesopotamia</a:t>
            </a:r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 thousands of years ago.</a:t>
            </a:r>
          </a:p>
        </p:txBody>
      </p:sp>
      <p:pic>
        <p:nvPicPr>
          <p:cNvPr id="3" name="Imagen 3" descr="Imagen gratis: anestesia, antibacteriano, cura ...">
            <a:extLst>
              <a:ext uri="{FF2B5EF4-FFF2-40B4-BE49-F238E27FC236}">
                <a16:creationId xmlns:a16="http://schemas.microsoft.com/office/drawing/2014/main" xmlns="" id="{E86744B8-32C4-4DE9-BFAF-420F019B1F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85"/>
          <a:stretch/>
        </p:blipFill>
        <p:spPr>
          <a:xfrm>
            <a:off x="4241830" y="601200"/>
            <a:ext cx="7503636" cy="5789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07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DD651B61-325E-4E73-8445-38B0DE8AAA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B42E5253-D3AC-4AC2-B766-8B34F13C2F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10AE8D57-436A-4073-9A75-15BB5949F8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xmlns="" id="{E9751CB9-7B25-4EB8-9A6F-82F822549F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E1317383-CF3B-4B02-9512-BECBEF6362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B1D4C7A0-6DF2-4F2D-A45D-F111582974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DBF3943D-BCB6-4B31-809D-A005686483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39373A6F-2E1F-4613-8E1D-D68057D29F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A8FF9E8-DFEF-4F2F-9834-220434C6C22B}"/>
              </a:ext>
            </a:extLst>
          </p:cNvPr>
          <p:cNvSpPr txBox="1"/>
          <p:nvPr/>
        </p:nvSpPr>
        <p:spPr>
          <a:xfrm>
            <a:off x="601255" y="681897"/>
            <a:ext cx="3409782" cy="531885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>
                <a:solidFill>
                  <a:srgbClr val="FFFFFF"/>
                </a:solidFill>
              </a:rPr>
              <a:t>By the end of the century, anesthesia was commonplace, arguably becoming the first example in Wich medical practice was backed by emerging scientific developments.</a:t>
            </a:r>
          </a:p>
        </p:txBody>
      </p:sp>
      <p:pic>
        <p:nvPicPr>
          <p:cNvPr id="3" name="Imagen 21" descr="Fotos gratis : aguja, iluminación, producto, doctor, Salud ...">
            <a:extLst>
              <a:ext uri="{FF2B5EF4-FFF2-40B4-BE49-F238E27FC236}">
                <a16:creationId xmlns:a16="http://schemas.microsoft.com/office/drawing/2014/main" xmlns="" id="{1250E663-3E10-4D54-94A3-6F9F4FCC9D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619" b="3"/>
          <a:stretch/>
        </p:blipFill>
        <p:spPr>
          <a:xfrm>
            <a:off x="4755933" y="936141"/>
            <a:ext cx="6504098" cy="4968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9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73434" y="671691"/>
            <a:ext cx="10988299" cy="6186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endParaRPr lang="es-ES" sz="36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  <a:p>
            <a:r>
              <a:rPr lang="es-ES" sz="3600" dirty="0" smtClean="0">
                <a:ln>
                  <a:solidFill>
                    <a:sysClr val="windowText" lastClr="000000"/>
                  </a:solidFill>
                </a:ln>
              </a:rPr>
              <a:t>THANKS FOR LISTENING. HOPE YOU ENJOY IT. BYE!</a:t>
            </a:r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s-ES" sz="36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11889871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ova Ligh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65</Words>
  <Application>Microsoft Office PowerPoint</Application>
  <PresentationFormat>Panorámica</PresentationFormat>
  <Paragraphs>16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 Nova Light</vt:lpstr>
      <vt:lpstr>Wingdings 2</vt:lpstr>
      <vt:lpstr>DividendVTI</vt:lpstr>
      <vt:lpstr> Anesthesia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175</cp:revision>
  <dcterms:created xsi:type="dcterms:W3CDTF">2021-03-09T09:39:35Z</dcterms:created>
  <dcterms:modified xsi:type="dcterms:W3CDTF">2021-03-14T17:46:23Z</dcterms:modified>
</cp:coreProperties>
</file>