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Perez Garcia" initials="CPG" lastIdx="1" clrIdx="0">
    <p:extLst>
      <p:ext uri="{19B8F6BF-5375-455C-9EA6-DF929625EA0E}">
        <p15:presenceInfo xmlns:p15="http://schemas.microsoft.com/office/powerpoint/2012/main" userId="72cda666bc12dc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066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388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381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4530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6500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400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685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034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9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65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319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D3E6DF8-8F38-4BE4-B206-9E8D07D30C9C}" type="datetimeFigureOut">
              <a:rPr lang="ca-ES" smtClean="0"/>
              <a:t>15/3/2021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3A75919-0EC8-4A36-91EA-9D3A255A0F47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62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8C8F6-B818-4793-9E7E-1728600C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2765" y="1719469"/>
            <a:ext cx="4572000" cy="1909763"/>
          </a:xfrm>
        </p:spPr>
        <p:txBody>
          <a:bodyPr>
            <a:normAutofit fontScale="90000"/>
          </a:bodyPr>
          <a:lstStyle/>
          <a:p>
            <a:r>
              <a:rPr lang="ca-E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BULB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021904-C272-455C-9CE1-B77CF27A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92" y="1123121"/>
            <a:ext cx="2601982" cy="2601982"/>
          </a:xfrm>
          <a:prstGeom prst="rect">
            <a:avLst/>
          </a:prstGeom>
        </p:spPr>
      </p:pic>
      <p:pic>
        <p:nvPicPr>
          <p:cNvPr id="1026" name="Picture 2" descr="Resultado de imagen de bombillas fotos">
            <a:extLst>
              <a:ext uri="{FF2B5EF4-FFF2-40B4-BE49-F238E27FC236}">
                <a16:creationId xmlns:a16="http://schemas.microsoft.com/office/drawing/2014/main" id="{489940BB-F3AB-4802-B150-B0F93501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01" y="3152937"/>
            <a:ext cx="2370693" cy="26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080F7A-02C1-4D42-BA4D-2B30D77D7378}"/>
              </a:ext>
            </a:extLst>
          </p:cNvPr>
          <p:cNvSpPr txBox="1"/>
          <p:nvPr/>
        </p:nvSpPr>
        <p:spPr>
          <a:xfrm>
            <a:off x="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</a:rPr>
              <a:t>BY: RAUL G, LUCÍA AND CAROL </a:t>
            </a:r>
          </a:p>
        </p:txBody>
      </p:sp>
    </p:spTree>
    <p:extLst>
      <p:ext uri="{BB962C8B-B14F-4D97-AF65-F5344CB8AC3E}">
        <p14:creationId xmlns:p14="http://schemas.microsoft.com/office/powerpoint/2010/main" val="395205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D27D3-FF30-4615-B02D-552C3562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WHEN WAS IT INVENTED? WHO INVENTED THE BULB?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1ABF1F-16F2-40F8-80E1-D12EDAEF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76201"/>
            <a:ext cx="9601196" cy="3318936"/>
          </a:xfrm>
        </p:spPr>
        <p:txBody>
          <a:bodyPr/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Thomas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Edison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invented 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bulb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 in 1879</a:t>
            </a:r>
            <a:r>
              <a:rPr lang="ca-ES" dirty="0"/>
              <a:t>. </a:t>
            </a:r>
          </a:p>
        </p:txBody>
      </p:sp>
      <p:pic>
        <p:nvPicPr>
          <p:cNvPr id="2050" name="Picture 2" descr="Resultado de imagen de inventor de la bombilla">
            <a:extLst>
              <a:ext uri="{FF2B5EF4-FFF2-40B4-BE49-F238E27FC236}">
                <a16:creationId xmlns:a16="http://schemas.microsoft.com/office/drawing/2014/main" id="{FB79FD2C-B461-4694-A602-40FCA4DD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52" y="3200400"/>
            <a:ext cx="4011751" cy="31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Thomas Edison ">
            <a:extLst>
              <a:ext uri="{FF2B5EF4-FFF2-40B4-BE49-F238E27FC236}">
                <a16:creationId xmlns:a16="http://schemas.microsoft.com/office/drawing/2014/main" id="{DF89BF81-867A-4B9E-8EF2-0331FC95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4160353"/>
            <a:ext cx="3838788" cy="21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79D37-383C-461E-A609-A9DA797A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30341"/>
            <a:ext cx="9601196" cy="647886"/>
          </a:xfrm>
        </p:spPr>
        <p:txBody>
          <a:bodyPr>
            <a:normAutofit fontScale="90000"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HOW DOES IT WORK?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10A5E-0D79-4231-9E6D-665948CDD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75" y="1378228"/>
            <a:ext cx="9601196" cy="47494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light bulb is a simple apparatus that converts electric energy into light energy. The law of conservation of energy says that energy can neither be created nor destroyed, it simply changes form. A light bulb is able to take the electricity supplied to it and change its form into something that can be used for illumination</a:t>
            </a:r>
            <a:endParaRPr lang="ca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pic>
        <p:nvPicPr>
          <p:cNvPr id="1026" name="Picture 2" descr="Resultado de imagen de how works a bulb ">
            <a:extLst>
              <a:ext uri="{FF2B5EF4-FFF2-40B4-BE49-F238E27FC236}">
                <a16:creationId xmlns:a16="http://schemas.microsoft.com/office/drawing/2014/main" id="{B607D945-A9A2-44BF-BC86-16CC67BF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75" y="3162300"/>
            <a:ext cx="2597429" cy="33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47690B-3B6F-495D-8B57-6BD29C47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94" y="2982230"/>
            <a:ext cx="4044807" cy="38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B75AE-FBA5-4A84-ABCC-442EA6AC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THE PEOPLE DO BEFORE </a:t>
            </a:r>
            <a:r>
              <a:rPr lang="es-E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INVENTION?</a:t>
            </a:r>
            <a:r>
              <a:rPr lang="ca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8B7450-1571-44B8-82C9-53EB204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only means man had to create light were fire, candles and oil lamps.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Resultado de imagen de VELA EN UNA CASA">
            <a:extLst>
              <a:ext uri="{FF2B5EF4-FFF2-40B4-BE49-F238E27FC236}">
                <a16:creationId xmlns:a16="http://schemas.microsoft.com/office/drawing/2014/main" id="{089BB5E9-557B-45D3-B653-99B5707C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90900"/>
            <a:ext cx="313668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lámparas de aceite en la antiguedad">
            <a:extLst>
              <a:ext uri="{FF2B5EF4-FFF2-40B4-BE49-F238E27FC236}">
                <a16:creationId xmlns:a16="http://schemas.microsoft.com/office/drawing/2014/main" id="{9E172849-437A-4FE6-9BDD-C6F554248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14" y="3268242"/>
            <a:ext cx="2174981" cy="29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FUEGO HOGUERA CASA">
            <a:extLst>
              <a:ext uri="{FF2B5EF4-FFF2-40B4-BE49-F238E27FC236}">
                <a16:creationId xmlns:a16="http://schemas.microsoft.com/office/drawing/2014/main" id="{29DCE080-1A02-431C-A6FA-45E5B89E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20" y="4076700"/>
            <a:ext cx="344593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A8E71-ADE5-4FFF-AA91-54088B5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HOW HAS </a:t>
            </a:r>
            <a:r>
              <a:rPr lang="ca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s-ES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INVENTION</a:t>
            </a:r>
            <a:r>
              <a:rPr lang="ca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CHANGED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TROUGH HISTORY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FE5E1-7D80-492C-87E8-F1D38275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Little by little, the different elements that allowed a lamp to generate light, such as carbon, were replaced by tungsten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It was already in the 60s when the first red Led was created, what is the same, the first LED 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6D066D-DEF8-49FB-93B7-4027A054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429000"/>
            <a:ext cx="4943475" cy="32956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2DB54F-E481-4E3B-936E-EF1D685C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80" y="3638550"/>
            <a:ext cx="5361902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67078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EMOJIS ">
            <a:extLst>
              <a:ext uri="{FF2B5EF4-FFF2-40B4-BE49-F238E27FC236}">
                <a16:creationId xmlns:a16="http://schemas.microsoft.com/office/drawing/2014/main" id="{07CA8421-42F5-4D74-85A7-902903EF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428625"/>
            <a:ext cx="3443287" cy="2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emoji guiñando un ojo">
            <a:extLst>
              <a:ext uri="{FF2B5EF4-FFF2-40B4-BE49-F238E27FC236}">
                <a16:creationId xmlns:a16="http://schemas.microsoft.com/office/drawing/2014/main" id="{ADF3F7C4-A9A8-46A8-AA80-87187E31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8626"/>
            <a:ext cx="2613235" cy="26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emoji BOMBILLA">
            <a:extLst>
              <a:ext uri="{FF2B5EF4-FFF2-40B4-BE49-F238E27FC236}">
                <a16:creationId xmlns:a16="http://schemas.microsoft.com/office/drawing/2014/main" id="{456ADCF2-63E4-402D-BC45-A7400C8AD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14" y="428625"/>
            <a:ext cx="2347630" cy="26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inta: inclinada hacia arriba 7">
            <a:extLst>
              <a:ext uri="{FF2B5EF4-FFF2-40B4-BE49-F238E27FC236}">
                <a16:creationId xmlns:a16="http://schemas.microsoft.com/office/drawing/2014/main" id="{ADB4AF76-1E73-447A-8CE3-50949BA01801}"/>
              </a:ext>
            </a:extLst>
          </p:cNvPr>
          <p:cNvSpPr/>
          <p:nvPr/>
        </p:nvSpPr>
        <p:spPr>
          <a:xfrm>
            <a:off x="2228850" y="4343400"/>
            <a:ext cx="7734300" cy="2085974"/>
          </a:xfrm>
          <a:prstGeom prst="ribbon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9E1C3E-19EC-4C4E-9AB9-89C108B342FA}"/>
              </a:ext>
            </a:extLst>
          </p:cNvPr>
          <p:cNvSpPr txBox="1"/>
          <p:nvPr/>
        </p:nvSpPr>
        <p:spPr>
          <a:xfrm>
            <a:off x="4457700" y="4667250"/>
            <a:ext cx="3257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Calibri" panose="020F0502020204030204" pitchFamily="34" charset="0"/>
              </a:rPr>
              <a:t>THANKS FOR YOUR ATTENTION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1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224</TotalTime>
  <Words>174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Bahnschrift SemiBold</vt:lpstr>
      <vt:lpstr>Calibri</vt:lpstr>
      <vt:lpstr>Franklin Gothic Book</vt:lpstr>
      <vt:lpstr>Times New Roman</vt:lpstr>
      <vt:lpstr>Recorte</vt:lpstr>
      <vt:lpstr>THE BULB</vt:lpstr>
      <vt:lpstr>WHEN WAS IT INVENTED? WHO INVENTED THE BULB?</vt:lpstr>
      <vt:lpstr>HOW DOES IT WORK? </vt:lpstr>
      <vt:lpstr>WHAT DID THE PEOPLE DO BEFORE  INVENTION? </vt:lpstr>
      <vt:lpstr>HOW HAS THIS INVENTION CHANGED TROUGH HISTORY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BULB</dc:title>
  <dc:creator>Carol Perez Garcia</dc:creator>
  <cp:lastModifiedBy>Carol Perez Garcia</cp:lastModifiedBy>
  <cp:revision>22</cp:revision>
  <dcterms:created xsi:type="dcterms:W3CDTF">2021-03-09T09:17:27Z</dcterms:created>
  <dcterms:modified xsi:type="dcterms:W3CDTF">2021-03-15T20:02:22Z</dcterms:modified>
</cp:coreProperties>
</file>