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B8766-A290-42DF-A123-A47FCCEFB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DDE747-C49F-4D8E-AB7B-9E6DFBD35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B16EEC-F8FD-470E-A208-07823D05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26155-A9DA-43F5-97AB-0FF2FF51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B049CA-C36F-40AF-9032-254EEF93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141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05A94-5FC1-462F-97E7-F07C9A1D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E38B48-5025-49F1-94D6-BD53EE54B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A22D7C-9AB9-4061-86ED-D5AF1DEA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20E18-9B11-4538-B95C-3352C8CA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59B72-E76C-40E6-BC5A-7F35FCA8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642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49E981D-6621-4B0C-9506-087D27B90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A0B929-87FB-474D-A160-D5D2323AF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A5E69D-E037-431F-A087-B9AAA074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512253-0318-4DD4-9D54-510E2A79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B2B9BD-9BC7-4466-9D20-F573EE166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9347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28196-46DE-4045-91E2-717A34DB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0ABCEF-D365-494C-AB8C-C6824CB7C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B6DB1B-33EB-4968-8B38-34638FD0B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74F384-15DF-4A9F-971F-E1B5A587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FE8894-C62E-4228-BEC7-FE6C9A55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5304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56109-D764-47EA-8CE7-458A47C0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D25883-F698-41C0-ABE3-62F2C75CF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6DAC2A-F817-4385-9F81-F45E05AD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16C5B7-8CE4-4241-BA12-62E424FD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7C5CF-C922-470D-8E40-ED3E9D42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6828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98DA9-53C8-4C5E-8B65-F2CC9771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B6908C-E880-4334-94B2-094879707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CB4A19-5709-4EF2-8EF5-B50FAAD2A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B2E12B-6F45-461F-ADD3-ECA2BBDE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FB4460-033F-4E95-BBF9-4E90216F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ADABC4-E893-4710-9244-3FA3B899F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109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193C8-6479-4E00-B7CD-A86E55AC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637220-CB88-453A-B4D8-D6CA6849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ACB38E-F761-4A4C-A1F4-B8BCB88F2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D66A79-C0C8-48D9-8B3D-A315BDE92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854F6F-DB3A-4404-AAFB-052B2818B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04D3814-66A8-456B-9843-1B6EC34A8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AC3424-9E5E-4821-A99A-0AAD8D4A3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B7E333-73ED-4543-917A-1BB7ABB3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919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37CE6-FB57-4185-8C76-291F09CF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3A7873-AA2F-4FDD-ADC0-813200DE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6A1CDF-2C99-4AA7-93CB-1FE75902C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53F18F-1234-4751-9AFE-0D0A73BC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1028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D483C0-ED0C-4B8A-A11B-FC50E0DC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4B2405-E426-414F-B8F3-D7005C4C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B00CDD-6A84-473A-905A-8D46497A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2160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595CA-4358-410A-9E8F-09E21D9D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BDF390-E34E-47F2-8996-8E4983D5F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B5FD81-8BD1-45F6-8DE9-533A8FF9F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D7FDEF-CDC1-4DD2-BEDE-FF4E74A9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E162D8-C9E8-4239-B92E-593385A2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D92EC3-1162-4B80-816A-0B414788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5606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1B632-6962-4518-B0DB-37C2D943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4E9FFF-9830-49AC-AEC7-2EEE49C16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086AE2-BA01-4B21-9E1B-194F49018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E9A5FC-0602-4961-A1B6-667946C3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9867E0-A664-4502-A239-F4A18A872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58C3A1-B023-46C0-A694-5638A9C8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3513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D9EFE51-AE2F-4431-8517-CDEE4150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F151F8-8F8F-47C0-9BB7-4295CFE10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DCFA85-8584-4C35-B48C-64BAF1403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E9E2B-9C87-4E6C-82CA-78730B7485AA}" type="datetimeFigureOut">
              <a:rPr lang="ca-ES" smtClean="0"/>
              <a:t>4/4/2021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5EF2B5-ADED-4587-AD14-461BF3C3F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EB626D-B684-4CDF-95D4-81CF40616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E6C8-C500-47ED-B816-1046AAF9AD2F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810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DEA123-0F2C-42B0-8B83-6EC5FA455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852" b="1814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F992DEA-8382-43D8-9FB1-E0D39F00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950" y="2324099"/>
            <a:ext cx="8705850" cy="1803555"/>
          </a:xfrm>
        </p:spPr>
        <p:txBody>
          <a:bodyPr>
            <a:normAutofit/>
          </a:bodyPr>
          <a:lstStyle/>
          <a:p>
            <a:r>
              <a:rPr lang="es-ES" sz="8800" b="1" dirty="0">
                <a:solidFill>
                  <a:srgbClr val="FFFFFF"/>
                </a:solidFill>
                <a:latin typeface="Magical Feather" panose="02000500000000000000" pitchFamily="2" charset="0"/>
              </a:rPr>
              <a:t>THE PEN</a:t>
            </a:r>
            <a:endParaRPr lang="ca-ES" sz="8800" b="1" dirty="0">
              <a:solidFill>
                <a:srgbClr val="FFFFFF"/>
              </a:solidFill>
              <a:latin typeface="Magical Feather" panose="02000500000000000000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7E3E5A-7156-4CD3-BA81-B2A7CA5A3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837389" y="5145241"/>
            <a:ext cx="5397334" cy="2268608"/>
          </a:xfrm>
        </p:spPr>
        <p:txBody>
          <a:bodyPr>
            <a:normAutofit/>
          </a:bodyPr>
          <a:lstStyle/>
          <a:p>
            <a:r>
              <a:rPr lang="es-ES" sz="1800" b="1" dirty="0">
                <a:solidFill>
                  <a:schemeClr val="bg1"/>
                </a:solidFill>
              </a:rPr>
              <a:t>GROUP 6:</a:t>
            </a:r>
          </a:p>
          <a:p>
            <a:r>
              <a:rPr lang="es-ES" sz="1800" b="1" dirty="0">
                <a:solidFill>
                  <a:schemeClr val="bg1"/>
                </a:solidFill>
              </a:rPr>
              <a:t>Júlia. M</a:t>
            </a:r>
          </a:p>
          <a:p>
            <a:r>
              <a:rPr lang="es-ES" sz="1800" b="1" dirty="0">
                <a:solidFill>
                  <a:schemeClr val="bg1"/>
                </a:solidFill>
              </a:rPr>
              <a:t>Anna. G</a:t>
            </a:r>
          </a:p>
          <a:p>
            <a:r>
              <a:rPr lang="es-ES" sz="1800" b="1" dirty="0">
                <a:solidFill>
                  <a:schemeClr val="bg1"/>
                </a:solidFill>
              </a:rPr>
              <a:t>Miguel. C</a:t>
            </a:r>
            <a:endParaRPr lang="ca-E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72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6217D2-E1B1-4DD8-980E-F96C3915913C}"/>
              </a:ext>
            </a:extLst>
          </p:cNvPr>
          <p:cNvSpPr txBox="1"/>
          <p:nvPr/>
        </p:nvSpPr>
        <p:spPr>
          <a:xfrm>
            <a:off x="1106905" y="1960160"/>
            <a:ext cx="917811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The pen  </a:t>
            </a:r>
            <a:r>
              <a:rPr lang="en-GB" sz="2100" b="1" dirty="0"/>
              <a:t>was discovered</a:t>
            </a:r>
            <a:r>
              <a:rPr lang="en-GB" sz="2100" dirty="0"/>
              <a:t> in </a:t>
            </a:r>
            <a:r>
              <a:rPr lang="en-GB" sz="2100" b="1" dirty="0"/>
              <a:t>1888 </a:t>
            </a:r>
            <a:r>
              <a:rPr lang="en-GB" sz="2100" dirty="0"/>
              <a:t>but it </a:t>
            </a:r>
            <a:r>
              <a:rPr lang="en-GB" sz="2100" b="1" dirty="0"/>
              <a:t>was invented </a:t>
            </a:r>
            <a:r>
              <a:rPr lang="en-GB" sz="2100" dirty="0"/>
              <a:t>in </a:t>
            </a:r>
            <a:r>
              <a:rPr lang="en-GB" sz="2100" b="1" dirty="0"/>
              <a:t>1889</a:t>
            </a:r>
            <a:r>
              <a:rPr lang="en-GB" sz="2100" dirty="0"/>
              <a:t> by John. J Loud and Ladislao Biro.</a:t>
            </a:r>
          </a:p>
          <a:p>
            <a:endParaRPr lang="en-GB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The invention was patented </a:t>
            </a:r>
            <a:r>
              <a:rPr lang="en-GB" sz="2100" b="1" dirty="0"/>
              <a:t>on June 10 of 1943</a:t>
            </a:r>
            <a:r>
              <a:rPr lang="en-GB" sz="2100" dirty="0"/>
              <a:t> in Argentina because the inventor had to flee because of the threat Nazi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8BDCB2-CA1A-4609-B3DC-C38877EC3A71}"/>
              </a:ext>
            </a:extLst>
          </p:cNvPr>
          <p:cNvSpPr txBox="1"/>
          <p:nvPr/>
        </p:nvSpPr>
        <p:spPr>
          <a:xfrm>
            <a:off x="1106905" y="3429000"/>
            <a:ext cx="904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D57ACF-8AB1-4C04-B4B2-1DC10D1C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67" y="3586929"/>
            <a:ext cx="1935205" cy="232224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4D6975-D782-452B-A37C-F94E661BF2EE}"/>
              </a:ext>
            </a:extLst>
          </p:cNvPr>
          <p:cNvSpPr txBox="1"/>
          <p:nvPr/>
        </p:nvSpPr>
        <p:spPr>
          <a:xfrm>
            <a:off x="2207885" y="6143205"/>
            <a:ext cx="141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badi Extra Light" panose="020B0204020104020204" pitchFamily="34" charset="0"/>
              </a:rPr>
              <a:t>John. J Loud</a:t>
            </a:r>
          </a:p>
        </p:txBody>
      </p:sp>
      <p:pic>
        <p:nvPicPr>
          <p:cNvPr id="12" name="Imagen 11" descr="Foto en blanco y negro de un hombre con un micrófono en la mano&#10;&#10;Descripción generada automáticamente con confianza media">
            <a:extLst>
              <a:ext uri="{FF2B5EF4-FFF2-40B4-BE49-F238E27FC236}">
                <a16:creationId xmlns:a16="http://schemas.microsoft.com/office/drawing/2014/main" id="{D405A836-ACD7-4646-B189-43D3F0C63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53" y="3680349"/>
            <a:ext cx="2904228" cy="222882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3BC5838-185D-4449-8032-BB9C30BFBB4F}"/>
              </a:ext>
            </a:extLst>
          </p:cNvPr>
          <p:cNvSpPr txBox="1"/>
          <p:nvPr/>
        </p:nvSpPr>
        <p:spPr>
          <a:xfrm>
            <a:off x="7575234" y="6125106"/>
            <a:ext cx="141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badi Extra Light" panose="020B0204020104020204" pitchFamily="34" charset="0"/>
              </a:rPr>
              <a:t>Ladislao Biro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0EF40F-9A79-4F5C-A860-BCCCE0DACDCD}"/>
              </a:ext>
            </a:extLst>
          </p:cNvPr>
          <p:cNvSpPr txBox="1"/>
          <p:nvPr/>
        </p:nvSpPr>
        <p:spPr>
          <a:xfrm>
            <a:off x="355711" y="94837"/>
            <a:ext cx="10533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agical Feather" panose="02000500000000000000" pitchFamily="2" charset="0"/>
                <a:ea typeface="+mj-ea"/>
                <a:cs typeface="+mj-cs"/>
              </a:rPr>
              <a:t>When was it invented? Who invented it?</a:t>
            </a:r>
            <a:endParaRPr lang="en-GB" sz="6000" b="1" dirty="0">
              <a:solidFill>
                <a:srgbClr val="FF0000"/>
              </a:solidFill>
              <a:latin typeface="Magical Feather" panose="02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81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651B3B-2F8A-4E48-BEA0-5D35421C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670419-2026-43C6-B936-FDD4E7F32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1" y="335901"/>
            <a:ext cx="6278851" cy="2081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7"/>
            <a:ext cx="7566298" cy="82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7CDF34-D56B-460D-A155-21E1CDC61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3006696"/>
            <a:ext cx="6278852" cy="33847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82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4045A35-6481-4AC6-9179-392F14861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986" y="748467"/>
            <a:ext cx="3440644" cy="23654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7BCC4C-FD84-4778-8B43-3452FDA56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413" y="4267009"/>
            <a:ext cx="3359527" cy="21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073EEF0-0E42-4E03-962D-A00C81585046}"/>
              </a:ext>
            </a:extLst>
          </p:cNvPr>
          <p:cNvSpPr txBox="1"/>
          <p:nvPr/>
        </p:nvSpPr>
        <p:spPr>
          <a:xfrm>
            <a:off x="6940295" y="735197"/>
            <a:ext cx="4668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Magical Feather" panose="02000500000000000000" pitchFamily="2" charset="0"/>
                <a:ea typeface="+mj-ea"/>
                <a:cs typeface="+mj-cs"/>
              </a:rPr>
              <a:t>What did the people do before this invention?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5F574C-60A3-4673-8782-FCF781011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81" r="-4" b="3816"/>
          <a:stretch/>
        </p:blipFill>
        <p:spPr>
          <a:xfrm>
            <a:off x="3204406" y="2409218"/>
            <a:ext cx="3205554" cy="3205554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8D8F0C-655F-4371-AA4F-4559CA83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354" r="10676" b="2"/>
          <a:stretch/>
        </p:blipFill>
        <p:spPr>
          <a:xfrm>
            <a:off x="0" y="-293656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96091A5-3D06-4DB9-BFEC-556C50326B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2" r="17298" b="-1"/>
          <a:stretch/>
        </p:blipFill>
        <p:spPr>
          <a:xfrm>
            <a:off x="25628" y="3924718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6AE77A0-2C10-4593-B94A-93CDA4DBD431}"/>
              </a:ext>
            </a:extLst>
          </p:cNvPr>
          <p:cNvSpPr txBox="1"/>
          <p:nvPr/>
        </p:nvSpPr>
        <p:spPr>
          <a:xfrm>
            <a:off x="6940296" y="2978432"/>
            <a:ext cx="466825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Before the ballpoint pen was invented, people used to write with pen and ink.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Much further back people wrote on stone, with a hard material (like a stick) they would poke on the stone and leave a mark.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They also wrote on a animal skin or in a scrolls</a:t>
            </a:r>
          </a:p>
        </p:txBody>
      </p:sp>
    </p:spTree>
    <p:extLst>
      <p:ext uri="{BB962C8B-B14F-4D97-AF65-F5344CB8AC3E}">
        <p14:creationId xmlns:p14="http://schemas.microsoft.com/office/powerpoint/2010/main" val="132859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715DA2-C7F5-4E2C-8FAC-BEDEEE6DC511}"/>
              </a:ext>
            </a:extLst>
          </p:cNvPr>
          <p:cNvSpPr txBox="1"/>
          <p:nvPr/>
        </p:nvSpPr>
        <p:spPr>
          <a:xfrm>
            <a:off x="915760" y="39435"/>
            <a:ext cx="1005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agical Feather" panose="02000500000000000000" pitchFamily="2" charset="0"/>
                <a:ea typeface="+mj-ea"/>
                <a:cs typeface="+mj-cs"/>
              </a:rPr>
              <a:t>How has this invention changed through history?</a:t>
            </a:r>
            <a:endParaRPr lang="en-GB" sz="6000" b="1" dirty="0">
              <a:solidFill>
                <a:srgbClr val="FF0000"/>
              </a:solidFill>
              <a:latin typeface="Magical Feather" panose="02000500000000000000" pitchFamily="2" charset="0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0476BF-1898-4A29-92D1-2C1F6356E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6" t="67386" r="83296" b="14311"/>
          <a:stretch/>
        </p:blipFill>
        <p:spPr>
          <a:xfrm>
            <a:off x="45690" y="2292123"/>
            <a:ext cx="1544865" cy="1562100"/>
          </a:xfrm>
          <a:prstGeom prst="rect">
            <a:avLst/>
          </a:prstGeom>
          <a:solidFill>
            <a:srgbClr val="CCECFF"/>
          </a:solidFill>
          <a:ln w="28575">
            <a:solidFill>
              <a:srgbClr val="9966FF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68EF1E-06EE-4630-9A9A-CA0079FA6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48" t="24820" r="73899" b="58063"/>
          <a:stretch/>
        </p:blipFill>
        <p:spPr>
          <a:xfrm>
            <a:off x="1691233" y="2300513"/>
            <a:ext cx="1612780" cy="1545319"/>
          </a:xfrm>
          <a:prstGeom prst="rect">
            <a:avLst/>
          </a:prstGeom>
          <a:ln w="28575">
            <a:solidFill>
              <a:srgbClr val="9966FF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B5DE4A-8DAF-4B0A-B8A8-A389CDD64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2" t="70035" r="61759" b="12799"/>
          <a:stretch/>
        </p:blipFill>
        <p:spPr>
          <a:xfrm>
            <a:off x="3436565" y="2308904"/>
            <a:ext cx="1592620" cy="1545319"/>
          </a:xfrm>
          <a:prstGeom prst="rect">
            <a:avLst/>
          </a:prstGeom>
          <a:ln w="38100">
            <a:solidFill>
              <a:srgbClr val="9966FF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8C159DF-EE08-448B-9039-4E6E27041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9" t="23920" r="56484" b="59262"/>
          <a:stretch/>
        </p:blipFill>
        <p:spPr>
          <a:xfrm>
            <a:off x="5142793" y="2317293"/>
            <a:ext cx="1604334" cy="1545318"/>
          </a:xfrm>
          <a:prstGeom prst="rect">
            <a:avLst/>
          </a:prstGeom>
          <a:ln w="28575">
            <a:solidFill>
              <a:srgbClr val="9966FF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45E138A-424A-40FF-87E2-6CC217A01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14" t="68589" r="43827" b="17034"/>
          <a:stretch/>
        </p:blipFill>
        <p:spPr>
          <a:xfrm>
            <a:off x="6867965" y="2377643"/>
            <a:ext cx="1937182" cy="1424617"/>
          </a:xfrm>
          <a:prstGeom prst="rect">
            <a:avLst/>
          </a:prstGeom>
          <a:ln w="28575">
            <a:solidFill>
              <a:srgbClr val="9966FF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D9C00C-A503-487E-B199-113297055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39" t="20535" r="35470" b="61876"/>
          <a:stretch/>
        </p:blipFill>
        <p:spPr>
          <a:xfrm>
            <a:off x="8914110" y="2256940"/>
            <a:ext cx="1543878" cy="1545320"/>
          </a:xfrm>
          <a:prstGeom prst="rect">
            <a:avLst/>
          </a:prstGeom>
          <a:ln w="28575">
            <a:solidFill>
              <a:srgbClr val="9966FF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4B7670C-14D2-4F3E-9B43-2E2910FCF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69" t="68047" r="21135" b="14213"/>
          <a:stretch/>
        </p:blipFill>
        <p:spPr>
          <a:xfrm>
            <a:off x="10566951" y="2248550"/>
            <a:ext cx="1579359" cy="1562100"/>
          </a:xfrm>
          <a:prstGeom prst="rect">
            <a:avLst/>
          </a:prstGeom>
          <a:ln w="28575">
            <a:solidFill>
              <a:srgbClr val="9966FF"/>
            </a:solidFill>
          </a:ln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A4E18CC-6178-4875-B830-0EEA549A7316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818123" y="3854223"/>
            <a:ext cx="15680" cy="977637"/>
          </a:xfrm>
          <a:prstGeom prst="straightConnector1">
            <a:avLst/>
          </a:prstGeom>
          <a:ln w="28575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4C72837B-970E-4FCD-A831-FA2AD2940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370" y="3862611"/>
            <a:ext cx="212910" cy="154531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B8D5BC6-2021-49A4-81D9-1B6E317DF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08" y="3862612"/>
            <a:ext cx="138790" cy="10073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65800A1-41C5-4133-BDAD-AFA31911D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86" y="3862611"/>
            <a:ext cx="239470" cy="173808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106994A-88EA-4C85-9541-393AF043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58" y="3802261"/>
            <a:ext cx="178094" cy="129262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0EAF025-A4AB-4AE3-974C-EDF855089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201" y="3798203"/>
            <a:ext cx="248344" cy="18024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D420348-130E-46DC-AAEE-FED2BFA2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952" y="3826727"/>
            <a:ext cx="162174" cy="117707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FDF2FC60-34F5-46A7-AC5E-481C02AE8356}"/>
              </a:ext>
            </a:extLst>
          </p:cNvPr>
          <p:cNvSpPr txBox="1"/>
          <p:nvPr/>
        </p:nvSpPr>
        <p:spPr>
          <a:xfrm>
            <a:off x="144247" y="4945626"/>
            <a:ext cx="1347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PEN</a:t>
            </a:r>
          </a:p>
          <a:p>
            <a:pPr algn="ctr"/>
            <a:r>
              <a:rPr lang="en-GB" sz="2000" b="1" dirty="0"/>
              <a:t>(feather)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8650CBB-AE7A-4FC4-B17A-4B39E492F5CC}"/>
              </a:ext>
            </a:extLst>
          </p:cNvPr>
          <p:cNvSpPr txBox="1"/>
          <p:nvPr/>
        </p:nvSpPr>
        <p:spPr>
          <a:xfrm>
            <a:off x="1551159" y="5345736"/>
            <a:ext cx="1745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STEEL PEN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73FBD62-134D-453D-B2E0-22A864FBA63D}"/>
              </a:ext>
            </a:extLst>
          </p:cNvPr>
          <p:cNvSpPr txBox="1"/>
          <p:nvPr/>
        </p:nvSpPr>
        <p:spPr>
          <a:xfrm>
            <a:off x="3415273" y="4831860"/>
            <a:ext cx="1632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STEEL NIBS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E2D3E67-75A1-4C64-B270-F802996D0AAD}"/>
              </a:ext>
            </a:extLst>
          </p:cNvPr>
          <p:cNvSpPr txBox="1"/>
          <p:nvPr/>
        </p:nvSpPr>
        <p:spPr>
          <a:xfrm>
            <a:off x="4801606" y="5545791"/>
            <a:ext cx="2286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STYLOGRAPHIC PEN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1E65CE-EF13-47E8-9F0C-DD56C72529EB}"/>
              </a:ext>
            </a:extLst>
          </p:cNvPr>
          <p:cNvSpPr txBox="1"/>
          <p:nvPr/>
        </p:nvSpPr>
        <p:spPr>
          <a:xfrm>
            <a:off x="8805147" y="5534651"/>
            <a:ext cx="1650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BIC PEN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29E53B-D9D5-491B-B3C5-8B2A0F698039}"/>
              </a:ext>
            </a:extLst>
          </p:cNvPr>
          <p:cNvSpPr txBox="1"/>
          <p:nvPr/>
        </p:nvSpPr>
        <p:spPr>
          <a:xfrm>
            <a:off x="7058925" y="5081737"/>
            <a:ext cx="15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PEN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7BE2597-C5BE-4AC9-8F55-D5BD172D90C7}"/>
              </a:ext>
            </a:extLst>
          </p:cNvPr>
          <p:cNvSpPr txBox="1"/>
          <p:nvPr/>
        </p:nvSpPr>
        <p:spPr>
          <a:xfrm>
            <a:off x="10482793" y="4927849"/>
            <a:ext cx="174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BALLPOINT PEN</a:t>
            </a:r>
          </a:p>
        </p:txBody>
      </p:sp>
    </p:spTree>
    <p:extLst>
      <p:ext uri="{BB962C8B-B14F-4D97-AF65-F5344CB8AC3E}">
        <p14:creationId xmlns:p14="http://schemas.microsoft.com/office/powerpoint/2010/main" val="4846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A0DC416-EA93-4E1C-B088-A7F3D19EB957}"/>
              </a:ext>
            </a:extLst>
          </p:cNvPr>
          <p:cNvSpPr txBox="1"/>
          <p:nvPr/>
        </p:nvSpPr>
        <p:spPr>
          <a:xfrm>
            <a:off x="3200400" y="958788"/>
            <a:ext cx="5791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0" b="1" dirty="0">
                <a:solidFill>
                  <a:schemeClr val="bg1"/>
                </a:solidFill>
                <a:latin typeface="Algerian" panose="04020705040A02060702" pitchFamily="82" charset="0"/>
              </a:rPr>
              <a:t>THE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43D331-3AE1-402B-B917-002D8C8C627C}"/>
              </a:ext>
            </a:extLst>
          </p:cNvPr>
          <p:cNvSpPr txBox="1"/>
          <p:nvPr/>
        </p:nvSpPr>
        <p:spPr>
          <a:xfrm>
            <a:off x="2220897" y="2352582"/>
            <a:ext cx="7750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0" b="1" dirty="0">
                <a:solidFill>
                  <a:schemeClr val="bg1"/>
                </a:solidFill>
                <a:latin typeface="Algerian" panose="04020705040A02060702" pitchFamily="82" charset="0"/>
              </a:rPr>
              <a:t>END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EC0FBD-E828-4010-B520-6FCCCAC8AA8A}"/>
              </a:ext>
            </a:extLst>
          </p:cNvPr>
          <p:cNvSpPr txBox="1"/>
          <p:nvPr/>
        </p:nvSpPr>
        <p:spPr>
          <a:xfrm>
            <a:off x="2012271" y="5923895"/>
            <a:ext cx="951094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So far the presentation, I hope you liked it and thank you for your attention</a:t>
            </a:r>
            <a:endParaRPr lang="en-GB" sz="23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A7033B1-E9BF-4521-B783-1190E7EAE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0160">
            <a:off x="7963097" y="763186"/>
            <a:ext cx="2057004" cy="20928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5375C4-0CB7-4107-91FB-289FCAEC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45369">
            <a:off x="1890076" y="3350638"/>
            <a:ext cx="2152115" cy="21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6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177</Words>
  <Application>Microsoft Office PowerPoint</Application>
  <PresentationFormat>Panorámica</PresentationFormat>
  <Paragraphs>29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Abadi Extra Light</vt:lpstr>
      <vt:lpstr>Algerian</vt:lpstr>
      <vt:lpstr>Arial</vt:lpstr>
      <vt:lpstr>Calibri</vt:lpstr>
      <vt:lpstr>Calibri Light</vt:lpstr>
      <vt:lpstr>Magical Feather</vt:lpstr>
      <vt:lpstr>Tema de Office</vt:lpstr>
      <vt:lpstr>THE PEN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PEN</dc:title>
  <dc:creator>Laura Garrido Moltó</dc:creator>
  <cp:lastModifiedBy>Eva Paco</cp:lastModifiedBy>
  <cp:revision>37</cp:revision>
  <dcterms:created xsi:type="dcterms:W3CDTF">2021-03-09T09:18:36Z</dcterms:created>
  <dcterms:modified xsi:type="dcterms:W3CDTF">2021-04-04T09:02:43Z</dcterms:modified>
</cp:coreProperties>
</file>