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0" d="100"/>
          <a:sy n="70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E1CDA-44D3-43AD-9B3A-91623AA3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2B578F-D8E6-497F-95E0-4F4FBF3C1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1A5A81-B38A-4173-A9F5-A448B552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AC92CB-D16F-44A7-959E-28C57426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BD1AB-4A12-4918-BE63-15AD2BE1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72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13BF7-7EAE-404C-8771-1ED477A7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5D55CC-BB88-4343-95CF-A87893DBA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C9C9C-F34C-4B87-B6C6-5E8C240A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410DE-7DB9-43E7-BDE0-B28B42C8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28F397-A1E0-4302-A146-3697D3CE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49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AE32DF-FCC9-49F0-9C75-E963E65A1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756DD2-D313-4FC3-96F4-48083FD96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9AD590-6ED8-4091-8AB7-72FF60C8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23495-F88A-45F4-BD4B-AAC0D556F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A5D78C-152E-4DE1-8022-D135C804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36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504AA-E361-475D-BF75-372377A8D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6812D-6B8F-40EE-B296-0EE879D0E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E69390-2374-4A96-9734-7058B73B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77773-D067-474A-BD24-8198CB6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11DA29-F00C-4F40-8C35-563FDA8E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54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DB1C2-5957-4750-90D0-228CE32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AE7165-9444-4F05-A816-3A3E3A58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B4DC66-030A-4B90-846C-02B9F8BF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20068-CF12-4FEB-89AD-30176FB8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14ABC8-2AFD-45D5-B3C3-390EF8E4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68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1FDB3-6177-4717-A683-71C9E740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6E4442-8F77-45A7-9532-2FFC6EB77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339CF7-16EF-41EC-BDBE-31EFABEBC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094A7D-2343-46AA-B304-69A56E85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5BEDA5-5D00-4B34-969E-56FB09F5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A8D8D1-0C35-40C5-9DA6-CCBCE17B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02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366F9-76E1-4F54-B9D0-B8DBABFE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D1BA7-B2D4-445E-AD6E-5203492F4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06406F-0C92-4D3C-A6C9-36A21820A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F5111B-BA14-4075-870B-A7534CADD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262C15-9327-41C6-A262-DD60C248A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8EC8E7-A068-4E5C-9BB2-E218A22B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5D52DD-5C12-431F-8097-0F77B098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3F76B22-A6D8-4431-94E8-83295009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085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A412E-AE27-473D-83B7-A9D611C5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F56BAE-D992-48C9-AF5F-2C3A84D0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87441F-3D0D-4063-92EA-DB98C1538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6CEE3C-8091-4EEF-B49C-3601BE5A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02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370ED4-93E0-4635-8F6D-E3E141AC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40F657-2705-451F-BF8A-1C21DA09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4DE39A-5BC0-4C4F-A8BE-A230A9FB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654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8EA30-8121-4E7A-B65D-D0F0C705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B3C2EA-9D91-4E2C-B22B-E9080A70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94D256-31D9-4BB3-B1EF-86F37BC7B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F2A245-8C79-487C-9A1F-A5AE4FA2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305164-DD92-45F9-A14D-CCEAB5D7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21AA53-BD05-4370-84FD-D4D3CA17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30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2C747F-2A87-4387-8F24-F419C47F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1875FAA-9C66-482E-83EC-A5A3D79A7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7B94E5-D104-4BE9-A8C2-93C6E65FB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C47410-A27D-40CC-92AC-DFE48FD7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9F9A00-9C88-4805-9F9F-116613517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240DB-1D52-4534-9424-E7DC366F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06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F7D18F-B9D9-47EC-96CA-7FE7B9AF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469A81-95AC-4373-B430-5EB95BBDE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F98A8A-5AF2-4998-8436-66984827F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C2A22-3DA8-4462-89EB-2BCC1C11AC01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461C6-80D2-41EF-98BC-1C12D3B52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470128-4C9C-4EFD-B666-75EFA1733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50D45-7A3E-44EC-BC6C-23CBF361C3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2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88EA19-045A-4C50-A52B-A633C66FF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7737" y="1384296"/>
            <a:ext cx="4605340" cy="2387600"/>
          </a:xfrm>
        </p:spPr>
        <p:txBody>
          <a:bodyPr>
            <a:normAutofit/>
          </a:bodyPr>
          <a:lstStyle/>
          <a:p>
            <a:pPr algn="l"/>
            <a:r>
              <a:rPr lang="es-ES" sz="2800">
                <a:solidFill>
                  <a:schemeClr val="bg1"/>
                </a:solidFill>
                <a:latin typeface="Goudy Stout" panose="0202090407030B020401" pitchFamily="18" charset="0"/>
              </a:rPr>
              <a:t>THE TELEVISION </a:t>
            </a:r>
            <a:endParaRPr lang="es-ES" sz="28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343E-C5E9-4257-B730-85DD364F8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7737" y="3863971"/>
            <a:ext cx="4605340" cy="1655762"/>
          </a:xfrm>
        </p:spPr>
        <p:txBody>
          <a:bodyPr>
            <a:normAutofit/>
          </a:bodyPr>
          <a:lstStyle/>
          <a:p>
            <a:pPr algn="l"/>
            <a:r>
              <a:rPr lang="es-ES" sz="2000">
                <a:solidFill>
                  <a:schemeClr val="bg1"/>
                </a:solidFill>
              </a:rPr>
              <a:t>Grup: 3</a:t>
            </a:r>
          </a:p>
          <a:p>
            <a:pPr algn="l"/>
            <a:r>
              <a:rPr lang="es-ES" sz="2000">
                <a:solidFill>
                  <a:schemeClr val="bg1"/>
                </a:solidFill>
              </a:rPr>
              <a:t>Arnau Martin Álvarez </a:t>
            </a:r>
          </a:p>
          <a:p>
            <a:pPr algn="l"/>
            <a:r>
              <a:rPr lang="es-ES" sz="2000">
                <a:solidFill>
                  <a:schemeClr val="bg1"/>
                </a:solidFill>
              </a:rPr>
              <a:t>Alannah González García </a:t>
            </a:r>
          </a:p>
          <a:p>
            <a:pPr algn="l"/>
            <a:r>
              <a:rPr lang="es-ES" sz="2000">
                <a:solidFill>
                  <a:schemeClr val="bg1"/>
                </a:solidFill>
              </a:rPr>
              <a:t>Soraya Castillo Vivo </a:t>
            </a:r>
          </a:p>
        </p:txBody>
      </p:sp>
      <p:pic>
        <p:nvPicPr>
          <p:cNvPr id="5" name="Vídeo 4">
            <a:extLst>
              <a:ext uri="{FF2B5EF4-FFF2-40B4-BE49-F238E27FC236}">
                <a16:creationId xmlns:a16="http://schemas.microsoft.com/office/drawing/2014/main" id="{23EE6306-64B5-4A6E-861D-62F627773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1" b="1"/>
          <a:stretch/>
        </p:blipFill>
        <p:spPr>
          <a:xfrm>
            <a:off x="473874" y="1769458"/>
            <a:ext cx="5917401" cy="331908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98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A7E8F9-E20E-4347-BACE-F7E6687F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s-ES" sz="3700">
                <a:solidFill>
                  <a:schemeClr val="bg1"/>
                </a:solidFill>
              </a:rPr>
              <a:t>When was invented? Who invented it?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57E8DC-9E8F-4E09-B5B2-314C12C8F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5" r="17098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17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87A87B-0305-4972-B646-40B6F9723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2000" b="1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bg1">
                    <a:alpha val="80000"/>
                  </a:schemeClr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000">
              <a:solidFill>
                <a:schemeClr val="bg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>
                <a:solidFill>
                  <a:schemeClr val="bg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television was first successfully demonstrating in San Francisco on Sept. 7, 1927. The system was designed by Philo Taylor Farnsworth, a 21-year-old inventor who had lived in a house without electricity until he was 14. </a:t>
            </a:r>
          </a:p>
          <a:p>
            <a:pPr>
              <a:spcAft>
                <a:spcPts val="800"/>
              </a:spcAft>
            </a:pPr>
            <a:endParaRPr lang="es-ES" sz="2000">
              <a:solidFill>
                <a:schemeClr val="bg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95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7418C5-6594-40BF-B526-4A1849BD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r>
              <a:rPr lang="es-ES" sz="3600">
                <a:solidFill>
                  <a:srgbClr val="FFFFFF"/>
                </a:solidFill>
              </a:rPr>
              <a:t>How does it work?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D85253-2068-42B1-B720-9EAFEC61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44" b="-2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6DB243-FC22-4F44-8BCD-F0402B4E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Is a telecommunication medium used for transmitting moving images in monochrome (black and white), or in a colour, and in two or three dimensions and sound. </a:t>
            </a:r>
          </a:p>
          <a:p>
            <a:endParaRPr lang="es-ES" sz="2000">
              <a:solidFill>
                <a:srgbClr val="FFFFFF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68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63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A8CE6C-E787-4B1E-9B04-315953F8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What did the people do before this invention?</a:t>
            </a:r>
            <a:endParaRPr lang="es-ES" sz="2600">
              <a:solidFill>
                <a:srgbClr val="FFFFFF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556581-556B-4E79-A4E2-ACAFFC85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13299"/>
            <a:ext cx="5589976" cy="309114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82FBBA-D535-4F58-A9E5-EDDAF2886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r>
              <a:rPr lang="en-US" sz="1800"/>
              <a:t>Television was invented after radio, so before having television in their homes they used the radio to find out what was happening in their cities/towns. </a:t>
            </a: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72988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04B1C2-AD53-4E4D-BE67-5CAF077F4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8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3D4000-B822-4FE3-9F2B-BECD0F71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How has this invention changed through history?</a:t>
            </a:r>
            <a:endParaRPr lang="es-ES" sz="38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BADFAA-FFC6-40A3-B7F6-4EBF69640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3" y="853673"/>
            <a:ext cx="5715000" cy="5004794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Television production was developed with technical advances that allowed the recording of audio and video signals. This allowed the realization of recorded programs that could be stored and broadcast later. </a:t>
            </a:r>
          </a:p>
          <a:p>
            <a:endParaRPr lang="es-ES" sz="2200">
              <a:solidFill>
                <a:srgbClr val="FFFFFF"/>
              </a:solidFill>
            </a:endParaRPr>
          </a:p>
        </p:txBody>
      </p:sp>
      <p:sp>
        <p:nvSpPr>
          <p:cNvPr id="26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76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B9649B6-25A2-443E-A9E5-72BF7A6A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177</Words>
  <Application>Microsoft Office PowerPoint</Application>
  <PresentationFormat>Panorámica</PresentationFormat>
  <Paragraphs>14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Goudy Stout</vt:lpstr>
      <vt:lpstr>Tema de Office</vt:lpstr>
      <vt:lpstr>THE TELEVISION </vt:lpstr>
      <vt:lpstr>When was invented? Who invented it? </vt:lpstr>
      <vt:lpstr>How does it work?</vt:lpstr>
      <vt:lpstr>What did the people do before this invention?</vt:lpstr>
      <vt:lpstr>How has this invention changed through history?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TELEVISION </dc:title>
  <dc:creator>Sergi Martin</dc:creator>
  <cp:lastModifiedBy>Sergi Martin</cp:lastModifiedBy>
  <cp:revision>4</cp:revision>
  <dcterms:created xsi:type="dcterms:W3CDTF">2021-03-09T09:56:01Z</dcterms:created>
  <dcterms:modified xsi:type="dcterms:W3CDTF">2021-03-13T10:54:02Z</dcterms:modified>
</cp:coreProperties>
</file>